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53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22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3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375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28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80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72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85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1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9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84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5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47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701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68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6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75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3D5D50-C6CD-4554-BC5D-FF8E78B4429E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7C3160B-60A7-4BE6-A932-42FFDC00C6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668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Мастер-класс по рисованию нетрадиционным методом «Букетик для мамы»</a:t>
            </a:r>
            <a:r>
              <a:rPr lang="ru-RU" dirty="0"/>
              <a:t/>
            </a:r>
            <a:br>
              <a:rPr lang="ru-RU" dirty="0"/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Губина Виктория Вячеславовна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56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1239" y="1180909"/>
            <a:ext cx="9110547" cy="4412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мы знаем, что одним из ведущих видов деятельности в дошкольном возрасте является рисование. Когда ребенок рисует, он не только познает окружающий мир, но и у него формируется любовь к творчеству, тренируется воображение и развивается мелкая моторика пальцев рук.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22860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Чтобы стимулировать интерес к изобразительной деятельности, желательно использовать в работе нетрадиционные методы рисования. Работа с непривычными материалами и новыми техниками подарит дошкольникам исключительно позитивные эмоции, раскроет новые возможности использования знакомых предметов.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8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901659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того, чтобы нарисовать эти букетики нам понадобиться:</a:t>
            </a:r>
            <a:b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гуашь желтого, красного и зеленого цветов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салфетки;</a:t>
            </a:r>
            <a:b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листочки светло-желтого цвета формата А5;</a:t>
            </a:r>
            <a:b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кисточка.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Мастер-класс по рисованию нетрадиционным методом с детьми второй младшей группы «Букетик для мамы»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4" b="4297"/>
          <a:stretch/>
        </p:blipFill>
        <p:spPr bwMode="auto">
          <a:xfrm>
            <a:off x="1387702" y="2107580"/>
            <a:ext cx="4015064" cy="43155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https://www.maam.ru/upload/blogs/detsad-1380369-152181913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 b="6223"/>
          <a:stretch/>
        </p:blipFill>
        <p:spPr bwMode="auto">
          <a:xfrm>
            <a:off x="5876693" y="2107581"/>
            <a:ext cx="3512634" cy="43155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980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Сначала мы кисточкой нанесли зеленую краску на ладошку 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детям, у которых возникли затруднения,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 взрослый )</a:t>
            </a:r>
            <a:r>
              <a:rPr lang="ru-RU" dirty="0"/>
              <a:t/>
            </a:r>
            <a:br>
              <a:rPr lang="ru-RU" dirty="0"/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www.maam.ru/upload/blogs/detsad-1380369-1521819174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8" b="7115"/>
          <a:stretch/>
        </p:blipFill>
        <p:spPr bwMode="auto">
          <a:xfrm>
            <a:off x="2921620" y="2366963"/>
            <a:ext cx="5876692" cy="3424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23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Приложили ладошку на листочек бумаги и прижали, чтобы краска хорошо отпечаталась. Вытерли ручки салфеточкой.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www.maam.ru/upload/blogs/detsad-1380369-1521819202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" b="16000"/>
          <a:stretch/>
        </p:blipFill>
        <p:spPr bwMode="auto">
          <a:xfrm>
            <a:off x="3512634" y="1839951"/>
            <a:ext cx="4549698" cy="4371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147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Окунули указательный пальчик в зеленую краску и нарисовали травку. Вытерли пальчик салфеткой</a:t>
            </a:r>
            <a:endParaRPr lang="ru-RU" sz="1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www.maam.ru/upload/blogs/detsad-1380369-1521819277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" b="6371"/>
          <a:stretch/>
        </p:blipFill>
        <p:spPr bwMode="auto">
          <a:xfrm>
            <a:off x="4270917" y="2366963"/>
            <a:ext cx="3568390" cy="3810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722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Окунули указательный палец в желтую краску и над каждым 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стебельком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поставили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серединку цветочка. Вытерли пальчик салфеткой.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s://www.maam.ru/upload/blogs/detsad-1380369-1521819228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6" b="5037"/>
          <a:stretch/>
        </p:blipFill>
        <p:spPr bwMode="auto">
          <a:xfrm>
            <a:off x="4070195" y="1851102"/>
            <a:ext cx="3780264" cy="42040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999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Окунули пальчик в краску красного цвета и нарисовали вокруг каждой серединки лепесточки, при необходимости окуная пальчик в краску еще раз. Вытерли пальчик салфеткой.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такой красивый букетик у нас в итоге получился! Он хранит тепло ручек и пальчиков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наших деток  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с огромным удовольствием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рисуют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своим мамам!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5" name="Объект 4" descr="https://www.maam.ru/upload/blogs/detsad-1380369-1521819325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98" b="2667"/>
          <a:stretch/>
        </p:blipFill>
        <p:spPr bwMode="auto">
          <a:xfrm>
            <a:off x="1773045" y="2366963"/>
            <a:ext cx="3334214" cy="3424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50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20</TotalTime>
  <Words>94</Words>
  <Application>Microsoft Office PowerPoint</Application>
  <PresentationFormat>Широкоэкранный</PresentationFormat>
  <Paragraphs>12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Tw Cen MT</vt:lpstr>
      <vt:lpstr>Капля</vt:lpstr>
      <vt:lpstr>Мастер-класс по рисованию нетрадиционным методом «Букетик для мамы» </vt:lpstr>
      <vt:lpstr>Презентация PowerPoint</vt:lpstr>
      <vt:lpstr>Для того, чтобы нарисовать эти букетики нам понадобиться: - гуашь желтого, красного и зеленого цветов; - салфетки; - листочки светло-желтого цвета формата А5; - кисточка. </vt:lpstr>
      <vt:lpstr>1. Сначала мы кисточкой нанесли зеленую краску на ладошку (детям, у которых возникли затруднения, помогает взрослый ) </vt:lpstr>
      <vt:lpstr>2. Приложили ладошку на листочек бумаги и прижали, чтобы краска хорошо отпечаталась. Вытерли ручки салфеточкой. </vt:lpstr>
      <vt:lpstr>3. Окунули указательный пальчик в зеленую краску и нарисовали травку. Вытерли пальчик салфеткой</vt:lpstr>
      <vt:lpstr>4. Окунули указательный палец в желтую краску и над каждым «стебельком» поставили серединку цветочка. Вытерли пальчик салфеткой. </vt:lpstr>
      <vt:lpstr>5. Окунули пальчик в краску красного цвета и нарисовали вокруг каждой серединки лепесточки, при необходимости окуная пальчик в краску еще раз. Вытерли пальчик салфеткой.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рисованию нетрадиционным методом «Букетик для мамы» </dc:title>
  <dc:creator>admin</dc:creator>
  <cp:lastModifiedBy>admin</cp:lastModifiedBy>
  <cp:revision>3</cp:revision>
  <dcterms:created xsi:type="dcterms:W3CDTF">2020-04-23T11:57:50Z</dcterms:created>
  <dcterms:modified xsi:type="dcterms:W3CDTF">2020-04-23T12:18:15Z</dcterms:modified>
</cp:coreProperties>
</file>